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3" r:id="rId6"/>
    <p:sldId id="294" r:id="rId7"/>
    <p:sldId id="296" r:id="rId8"/>
    <p:sldId id="297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roduto.mercadolivre.com.br/MLB-2200966407-rack-de-servidor-parede-12u-_JM?matt_tool=76735400&amp;matt_word=&amp;matt_source=google&amp;matt_campaign_id=14303413823&amp;matt_ad_group_id=125956126719&amp;matt_match_type=&amp;matt_network=g&amp;matt_device=c&amp;matt_creative=543112166789&amp;matt_keyword=&amp;matt_ad_position=&amp;matt_ad_type=pla&amp;matt_merchant_id=392338008&amp;matt_product_id=MLB2200966407&amp;matt_product_partition_id=2270299237635&amp;matt_target_id=aud-2009166904988:pla-2270299237635&amp;cq_src=google_ads&amp;cq_cmp=14303413823&amp;cq_net=g&amp;cq_plt=gp&amp;cq_med=pla&amp;gad_source=1&amp;gclid=Cj0KCQjwpNuyBhCuARIsANJqL9OvuwrqL79Uo0z4gdRKD_3Mk7N1ODTFt6Yv2Oym3HZzJ1d6znbPhqwaAqrkEALw_wcB" TargetMode="External"/><Relationship Id="rId13" Type="http://schemas.openxmlformats.org/officeDocument/2006/relationships/hyperlink" Target="https://www.kabum.com.br/produto/397569/mikrotik-routerboard-rb4011igs-56hacq2hnd-in?gad_source=1" TargetMode="External"/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produto.mercadolivre.com.br/MLB-4590133870-porta-saida-de-emergncia-com-barra-antipnico-_JM?matt_tool=14372353&amp;matt_word=&amp;matt_source=google&amp;matt_campaign_id=14302215552&amp;matt_ad_group_id=150145935327&amp;matt_match_type=&amp;matt_network=g&amp;matt_device=c&amp;matt_creative=649558500191&amp;matt_keyword=&amp;matt_ad_position=&amp;matt_ad_type=pla&amp;matt_merchant_id=5348658287&amp;matt_product_id=MLB4590133870&amp;matt_product_partition_id=2269030433945&amp;matt_target_id=pla-2269030433945&amp;cq_src=google_ads&amp;cq_cmp=14302215552&amp;cq_net=g&amp;cq_plt=gp&amp;cq_med=pla&amp;gad_source=1" TargetMode="External"/><Relationship Id="rId12" Type="http://schemas.openxmlformats.org/officeDocument/2006/relationships/hyperlink" Target="https://tim.com.br/rj/para-empresas/pequenas-e-medias-empresas/tim-ultrafibra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6" Type="http://schemas.openxmlformats.org/officeDocument/2006/relationships/hyperlink" Target="https://www.americanas.com.br/produto/7478936670/ar-condicionado-split-12-000-btus-lg-s3-uq12ja31k-ciclo-frio-dual-inverter-wi-fi-com-voice-ia-branco-220v?opn=YSMESP&amp;offerId=65805f39cc553093857d3e62&amp;epar=bp_pl_px_go_pmax_clima_3p_split_pa_2&amp;gclsrc=aw.ds&amp;gad_source=1&amp;gclid=Cj0KCQjwu8uyBhC6ARIsAKwBGpSkGf1ZByxeLmAc8ZxZhUtL5jOieJW4qO2DNFivFuJwudolFNRWLXIaAmTWEALw_wcB&amp;voltagem=220V&amp;condition=NE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11" Type="http://schemas.openxmlformats.org/officeDocument/2006/relationships/hyperlink" Target="https://www.amazon.com.br/SWITCH-GERENCI%C3%81VEL-GIGABIT-JETSTREAM-TL-SG3428/dp/B08MH7LN99/ref=asc_df_B08MH7LN99/?tag=googleshopp00-20&amp;linkCode=df0&amp;hvadid=379793387903&amp;hvpos=&amp;hvnetw=g&amp;hvrand=5872358271779732402&amp;hvpone=&amp;hvptwo=&amp;hvqmt=&amp;hvdev=c&amp;hvdvcmdl=&amp;hvlocint=&amp;hvlocphy=1001625&amp;hvtargid=pla-1157629037945&amp;psc=1&amp;mcid=dfdaee4129d333c6919e0e833e36c452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15" Type="http://schemas.openxmlformats.org/officeDocument/2006/relationships/hyperlink" Target="https://www.gensetec.com.br/geradores-de-energia-a-diesel/gerador-de-energia-toyama-td25sge3" TargetMode="External"/><Relationship Id="rId10" Type="http://schemas.openxmlformats.org/officeDocument/2006/relationships/hyperlink" Target="https://www.amazon.com.br/Metros-Cabo-Cat5e-Furukawa-Sohoplus/dp/B0CFVXJWPB/ref=asc_df_B0CFVXJWPB/?tag=googleshopp00-20&amp;linkCode=df0&amp;hvadid=647556432235&amp;hvpos=&amp;hvnetw=g&amp;hvrand=16843399460470190449&amp;hvpone=&amp;hvptwo=&amp;hvqmt=&amp;hvdev=c&amp;hvdvcmdl=&amp;hvlocint=&amp;hvlocphy=1001625&amp;hvtargid=pla-2265709287090&amp;psc=1&amp;mcid=3d1ab390ccd03829b5bc1dec0e595d6c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Relationship Id="rId9" Type="http://schemas.openxmlformats.org/officeDocument/2006/relationships/hyperlink" Target="https://www.kabum.com.br/produto/242186/fechadura-digital-kabum-smart-500-biometria-controle-via-aplicativo-vidro-preto-com-macaneta-kbsg001?gad_source=1" TargetMode="External"/><Relationship Id="rId14" Type="http://schemas.openxmlformats.org/officeDocument/2006/relationships/hyperlink" Target="https://pbstore.com.br/nobreak-sms-keort-br-20-kva-e-s-220v-p-bat-int-28710.html?gad_sourc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504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Totalmente virtual.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65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alta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73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01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implementação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</a:t>
            </a:r>
            <a:r>
              <a:rPr lang="en-US" sz="2200" dirty="0" err="1">
                <a:solidFill>
                  <a:srgbClr val="FFFFFF"/>
                </a:solidFill>
                <a:latin typeface="DM Sans"/>
              </a:rPr>
              <a:t>constantes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Flexibilidade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baixa/media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7152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emergencia:R$ 1.900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 R$ 660,00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 - R$ 399,90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R$ 95,70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R$ 1326,00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sv-SE" b="0" i="0" dirty="0">
                <a:solidFill>
                  <a:schemeClr val="bg1"/>
                </a:solidFill>
                <a:effectLst/>
                <a:latin typeface="gg sans"/>
              </a:rPr>
              <a:t>Internet 2 GIGA R$ 355,99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roteador:MikrotikRouterboard Rb4011igs-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R$ 3.188,90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R$50.594,28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R$ 36729,07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R$ 2483,08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R$ 200555,00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38669B-CB4D-F378-53A0-943667DB8C84}"/>
              </a:ext>
            </a:extLst>
          </p:cNvPr>
          <p:cNvSpPr txBox="1"/>
          <p:nvPr/>
        </p:nvSpPr>
        <p:spPr>
          <a:xfrm>
            <a:off x="9128006" y="1468394"/>
            <a:ext cx="4984988" cy="689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rgbClr val="66FFFF"/>
              </a:solidFill>
              <a:effectLst/>
              <a:latin typeface="gg san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DDCBCBA-BF21-0A89-0534-A704B82FA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48829"/>
            <a:ext cx="5257800" cy="5191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3082D9-8A1A-90C0-0F04-FE4D8613990F}"/>
              </a:ext>
            </a:extLst>
          </p:cNvPr>
          <p:cNvSpPr txBox="1"/>
          <p:nvPr/>
        </p:nvSpPr>
        <p:spPr>
          <a:xfrm>
            <a:off x="8991600" y="7176625"/>
            <a:ext cx="5045190" cy="1407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</a:t>
            </a:r>
          </a:p>
          <a:p>
            <a:pPr marL="0" lvl="1" indent="0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fixo: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R$ 2000/ mês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644841" y="310475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5838046" y="310475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aplicação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1A74C1-2479-2B46-5E58-43A888082995}"/>
              </a:ext>
            </a:extLst>
          </p:cNvPr>
          <p:cNvSpPr txBox="1"/>
          <p:nvPr/>
        </p:nvSpPr>
        <p:spPr>
          <a:xfrm>
            <a:off x="11582400" y="3104756"/>
            <a:ext cx="4984988" cy="4998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Biometrica:</a:t>
            </a:r>
            <a:r>
              <a:rPr lang="pt-BR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</a:t>
            </a:r>
            <a:r>
              <a:rPr lang="pt-BR" dirty="0">
                <a:solidFill>
                  <a:schemeClr val="bg1"/>
                </a:solidFill>
                <a:latin typeface="gg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Internet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R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oteador:MikrotikRouterboard Rb4011igs-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varejo, o  serviço de colocation oferece maior controle e segurança do que a nuvem, e é mais econômico do que manter nossa própria infraestrutura. Assim, garantimos eficiência no gerenciamento de operações e dados dos clientes. É uma ótima opção para caso possa ter interesse em migrar para as outras opções,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1630</Words>
  <Application>Microsoft Office PowerPoint</Application>
  <PresentationFormat>Custom</PresentationFormat>
  <Paragraphs>194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Agrandir Wide Thin</vt:lpstr>
      <vt:lpstr>Arial</vt:lpstr>
      <vt:lpstr>Agrandir Wide Thin Bold</vt:lpstr>
      <vt:lpstr>Wingdings</vt:lpstr>
      <vt:lpstr>inherit</vt:lpstr>
      <vt:lpstr>Calibri</vt:lpstr>
      <vt:lpstr>DM Sans</vt:lpstr>
      <vt:lpstr>gg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39</cp:revision>
  <dcterms:created xsi:type="dcterms:W3CDTF">2006-08-16T00:00:00Z</dcterms:created>
  <dcterms:modified xsi:type="dcterms:W3CDTF">2024-06-05T01:17:36Z</dcterms:modified>
  <dc:identifier>DAGGqklrA-0</dc:identifier>
</cp:coreProperties>
</file>

<file path=docProps/thumbnail.jpeg>
</file>